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1" r:id="rId6"/>
    <p:sldId id="10472" r:id="rId7"/>
    <p:sldId id="10473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88484" autoAdjust="0"/>
  </p:normalViewPr>
  <p:slideViewPr>
    <p:cSldViewPr snapToGrid="0">
      <p:cViewPr varScale="1">
        <p:scale>
          <a:sx n="64" d="100"/>
          <a:sy n="64" d="100"/>
        </p:scale>
        <p:origin x="48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1:45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1:45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2:01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ADF19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8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5 minutes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Copy to Azure 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with Azure Data Factory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Azure SQL Data Warehouse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SQL Hyperscale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 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Staging, </a:t>
            </a: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 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Staging, </a:t>
            </a: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31537</TotalTime>
  <Words>483</Words>
  <Application>Microsoft Office PowerPoint</Application>
  <PresentationFormat>Widescreen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1049</cp:revision>
  <dcterms:created xsi:type="dcterms:W3CDTF">2017-11-06T18:43:48Z</dcterms:created>
  <dcterms:modified xsi:type="dcterms:W3CDTF">2019-08-11T19:58:45Z</dcterms:modified>
  <cp:category>Security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